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2" r:id="rId4"/>
    <p:sldId id="257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/>
              <a:t>出其不意的上帝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使徒行傳</a:t>
            </a:r>
            <a:r>
              <a:rPr lang="en-US" dirty="0"/>
              <a:t> 3:1-10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51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使徒行傳</a:t>
            </a:r>
            <a:r>
              <a:rPr lang="en-US" dirty="0"/>
              <a:t> 3:1-10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1023999" cy="429668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3:1 </a:t>
            </a:r>
            <a:r>
              <a:rPr lang="zh-TW" altLang="en-US" dirty="0"/>
              <a:t>申</a:t>
            </a:r>
            <a:r>
              <a:rPr lang="zh-TW" altLang="en-US" dirty="0" smtClean="0"/>
              <a:t>初禱</a:t>
            </a:r>
            <a:r>
              <a:rPr lang="zh-TW" altLang="en-US" dirty="0"/>
              <a:t>告的時候、彼得、約翰、上聖殿去。</a:t>
            </a:r>
            <a:endParaRPr lang="en-US" dirty="0"/>
          </a:p>
          <a:p>
            <a:r>
              <a:rPr lang="en-US" dirty="0"/>
              <a:t>3:2 </a:t>
            </a:r>
            <a:r>
              <a:rPr lang="zh-TW" altLang="en-US" dirty="0"/>
              <a:t>有一個人、生來是瘸腿的、天天被人抬來、放在殿的一個門口、那門名叫美門、要求進殿的人賙濟。</a:t>
            </a:r>
            <a:endParaRPr lang="en-US" dirty="0"/>
          </a:p>
          <a:p>
            <a:r>
              <a:rPr lang="en-US" dirty="0"/>
              <a:t>3:3 </a:t>
            </a:r>
            <a:r>
              <a:rPr lang="zh-TW" altLang="en-US" dirty="0"/>
              <a:t>他看見彼得約翰將要進殿、就求他們賙濟。</a:t>
            </a:r>
            <a:endParaRPr lang="en-US" dirty="0"/>
          </a:p>
          <a:p>
            <a:r>
              <a:rPr lang="en-US" dirty="0"/>
              <a:t>3:4 </a:t>
            </a:r>
            <a:r>
              <a:rPr lang="zh-TW" altLang="en-US" dirty="0"/>
              <a:t>彼得約翰定睛看他．彼得說、你看我們。</a:t>
            </a:r>
            <a:endParaRPr lang="en-US" dirty="0"/>
          </a:p>
          <a:p>
            <a:r>
              <a:rPr lang="en-US" dirty="0"/>
              <a:t>3:5 </a:t>
            </a:r>
            <a:r>
              <a:rPr lang="zh-TW" altLang="en-US" dirty="0"/>
              <a:t>那人就留意看他們、指望得著甚麼。</a:t>
            </a:r>
            <a:endParaRPr lang="en-US" dirty="0"/>
          </a:p>
          <a:p>
            <a:r>
              <a:rPr lang="en-US" dirty="0"/>
              <a:t>3:6 </a:t>
            </a:r>
            <a:r>
              <a:rPr lang="zh-TW" altLang="en-US" dirty="0"/>
              <a:t>彼得說、金銀我都沒有、只把我所有的給你、我奉拿撒勒人耶穌基督的名、叫你起來行走。</a:t>
            </a:r>
            <a:endParaRPr lang="en-US" dirty="0"/>
          </a:p>
          <a:p>
            <a:r>
              <a:rPr lang="en-US" dirty="0"/>
              <a:t>3:7 </a:t>
            </a:r>
            <a:r>
              <a:rPr lang="zh-TW" altLang="en-US" dirty="0"/>
              <a:t>於是拉著他的右手、扶他起來、他的腳和踝子骨、立刻健壯了．</a:t>
            </a:r>
            <a:endParaRPr lang="en-US" dirty="0"/>
          </a:p>
          <a:p>
            <a:r>
              <a:rPr lang="en-US" dirty="0"/>
              <a:t>3:8 </a:t>
            </a:r>
            <a:r>
              <a:rPr lang="zh-TW" altLang="en-US" dirty="0"/>
              <a:t>就跳起來、站著、又行走．同他們進了殿、走著、跳著、讚美　神。</a:t>
            </a:r>
            <a:endParaRPr lang="en-US" dirty="0"/>
          </a:p>
          <a:p>
            <a:r>
              <a:rPr lang="en-US" dirty="0"/>
              <a:t>3:9 </a:t>
            </a:r>
            <a:r>
              <a:rPr lang="zh-TW" altLang="en-US" dirty="0"/>
              <a:t>百姓都看見他行走、讚美　神．</a:t>
            </a:r>
            <a:endParaRPr lang="en-US" dirty="0"/>
          </a:p>
          <a:p>
            <a:r>
              <a:rPr lang="en-US" dirty="0"/>
              <a:t>3:10 </a:t>
            </a:r>
            <a:r>
              <a:rPr lang="zh-TW" altLang="en-US" dirty="0"/>
              <a:t>認得他是那素常坐在殿的美門口求賙濟的．就因他所遇著的事、滿心希奇驚訝。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91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經文</a:t>
            </a:r>
            <a:r>
              <a:rPr lang="zh-TW" altLang="en-US" dirty="0" smtClean="0"/>
              <a:t>中找背景的蛛</a:t>
            </a:r>
            <a:r>
              <a:rPr lang="zh-TW" altLang="en-US" dirty="0"/>
              <a:t>絲馬跡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680321" y="2336873"/>
            <a:ext cx="7557592" cy="424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19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經文</a:t>
            </a:r>
            <a:r>
              <a:rPr lang="zh-TW" altLang="en-US" dirty="0" smtClean="0"/>
              <a:t>中找背景的蛛</a:t>
            </a:r>
            <a:r>
              <a:rPr lang="zh-TW" altLang="en-US" dirty="0"/>
              <a:t>絲馬跡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1023999" cy="4296683"/>
          </a:xfrm>
        </p:spPr>
        <p:txBody>
          <a:bodyPr>
            <a:normAutofit/>
          </a:bodyPr>
          <a:lstStyle/>
          <a:p>
            <a:pPr lvl="0"/>
            <a:r>
              <a:rPr lang="zh-TW" altLang="en-US" dirty="0"/>
              <a:t>這個人差不多四十多歲  </a:t>
            </a:r>
            <a:r>
              <a:rPr lang="en-US" dirty="0"/>
              <a:t>(</a:t>
            </a:r>
            <a:r>
              <a:rPr lang="zh-TW" altLang="en-US" dirty="0"/>
              <a:t>使徒行傳</a:t>
            </a:r>
            <a:r>
              <a:rPr lang="en-US" dirty="0"/>
              <a:t>4:22) </a:t>
            </a:r>
          </a:p>
          <a:p>
            <a:pPr lvl="0"/>
            <a:r>
              <a:rPr lang="zh-TW" altLang="en-US" dirty="0"/>
              <a:t>這人從出生就瘸了 </a:t>
            </a:r>
            <a:r>
              <a:rPr lang="en-US" dirty="0"/>
              <a:t>(3:2 …</a:t>
            </a:r>
            <a:r>
              <a:rPr lang="zh-TW" altLang="en-US" dirty="0"/>
              <a:t>生來是瘸腿的</a:t>
            </a:r>
            <a:r>
              <a:rPr lang="en-US" dirty="0"/>
              <a:t>…)</a:t>
            </a:r>
          </a:p>
          <a:p>
            <a:pPr lvl="0"/>
            <a:r>
              <a:rPr lang="zh-TW" altLang="en-US" dirty="0"/>
              <a:t>這個人是靠乞討維生</a:t>
            </a:r>
            <a:endParaRPr lang="en-US" dirty="0"/>
          </a:p>
          <a:p>
            <a:pPr lvl="0"/>
            <a:r>
              <a:rPr lang="zh-TW" altLang="en-US" dirty="0"/>
              <a:t>這個人從來沒帶有任何希望得著醫治</a:t>
            </a:r>
            <a:r>
              <a:rPr lang="en-US" dirty="0"/>
              <a:t> (</a:t>
            </a:r>
            <a:r>
              <a:rPr lang="zh-TW" altLang="en-US" dirty="0"/>
              <a:t>從小就瘸</a:t>
            </a:r>
            <a:r>
              <a:rPr lang="en-US" dirty="0"/>
              <a:t>)</a:t>
            </a:r>
          </a:p>
          <a:p>
            <a:pPr lvl="0"/>
            <a:r>
              <a:rPr lang="zh-TW" altLang="en-US" dirty="0"/>
              <a:t>彼得沒有給他金錢</a:t>
            </a:r>
            <a:r>
              <a:rPr lang="en-US" dirty="0"/>
              <a:t>, </a:t>
            </a:r>
            <a:r>
              <a:rPr lang="zh-TW" altLang="en-US" dirty="0"/>
              <a:t>而是奉耶穌的名</a:t>
            </a:r>
            <a:r>
              <a:rPr lang="en-US" dirty="0"/>
              <a:t>, </a:t>
            </a:r>
            <a:r>
              <a:rPr lang="zh-TW" altLang="en-US" dirty="0"/>
              <a:t>醫治了他</a:t>
            </a:r>
            <a:endParaRPr lang="en-US" dirty="0"/>
          </a:p>
          <a:p>
            <a:pPr lvl="0"/>
            <a:r>
              <a:rPr lang="zh-TW" altLang="en-US" dirty="0"/>
              <a:t>這個人常坐在門口</a:t>
            </a:r>
            <a:r>
              <a:rPr lang="en-US" dirty="0"/>
              <a:t>, </a:t>
            </a:r>
            <a:r>
              <a:rPr lang="zh-TW" altLang="en-US" dirty="0"/>
              <a:t>耶穌還在世上的時候他就已經常在門口乞討了</a:t>
            </a:r>
            <a:endParaRPr lang="en-US" dirty="0"/>
          </a:p>
          <a:p>
            <a:pPr lvl="0"/>
            <a:r>
              <a:rPr lang="zh-TW" altLang="en-US" dirty="0"/>
              <a:t>從來沒走過路的人竟然可以馬上走跳自如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77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b="1" dirty="0"/>
              <a:t>有醫治大能的上</a:t>
            </a:r>
            <a:r>
              <a:rPr lang="zh-TW" altLang="en-US" b="1" dirty="0" smtClean="0"/>
              <a:t>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1023999" cy="4296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馬太福音</a:t>
            </a:r>
            <a:r>
              <a:rPr lang="en-US" dirty="0"/>
              <a:t>: 17:20 </a:t>
            </a:r>
            <a:r>
              <a:rPr lang="zh-TW" altLang="en-US" dirty="0"/>
              <a:t>耶穌說：「</a:t>
            </a:r>
            <a:r>
              <a:rPr lang="en-US" dirty="0"/>
              <a:t>…</a:t>
            </a:r>
            <a:r>
              <a:rPr lang="zh-TW" altLang="en-US" dirty="0"/>
              <a:t>我實在告訴你們：你們若有信心像一粒芥菜種，就是對這座山說：</a:t>
            </a:r>
            <a:r>
              <a:rPr lang="en-US" altLang="zh-TW" dirty="0"/>
              <a:t>『</a:t>
            </a:r>
            <a:r>
              <a:rPr lang="zh-TW" altLang="en-US" dirty="0"/>
              <a:t>你從這邊挪到那邊！</a:t>
            </a:r>
            <a:r>
              <a:rPr lang="en-US" altLang="zh-TW" dirty="0"/>
              <a:t>』</a:t>
            </a:r>
            <a:r>
              <a:rPr lang="zh-TW" altLang="en-US" dirty="0"/>
              <a:t>，它也必挪去；並且你們沒有一件不能做的事了。</a:t>
            </a: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zh-TW" altLang="en-US" dirty="0"/>
              <a:t>箴言</a:t>
            </a:r>
            <a:r>
              <a:rPr lang="en-US" dirty="0"/>
              <a:t> 4:20-22 20</a:t>
            </a:r>
            <a:r>
              <a:rPr lang="zh-TW" altLang="en-US" dirty="0"/>
              <a:t>我兒，要留心聽我的言辭，側耳聽我的話語，</a:t>
            </a:r>
            <a:r>
              <a:rPr lang="en-US" dirty="0"/>
              <a:t> 21</a:t>
            </a:r>
            <a:r>
              <a:rPr lang="zh-TW" altLang="en-US" dirty="0"/>
              <a:t>都不可離你的眼目，要存記在你心中。</a:t>
            </a:r>
            <a:r>
              <a:rPr lang="en-US" dirty="0"/>
              <a:t> 22</a:t>
            </a:r>
            <a:r>
              <a:rPr lang="zh-TW" altLang="en-US" dirty="0"/>
              <a:t>因為得著它的就得了生命，又得了醫全體的良藥。</a:t>
            </a:r>
            <a:endParaRPr lang="en-US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箴</a:t>
            </a:r>
            <a:r>
              <a:rPr lang="zh-TW" altLang="en-US" dirty="0"/>
              <a:t>言</a:t>
            </a:r>
            <a:r>
              <a:rPr lang="en-US" dirty="0"/>
              <a:t> 17:22 </a:t>
            </a:r>
            <a:r>
              <a:rPr lang="zh-TW" altLang="en-US" dirty="0"/>
              <a:t>喜樂的心乃是良藥，憂傷的靈使骨枯乾。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72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2.</a:t>
            </a:r>
            <a:r>
              <a:rPr lang="zh-TW" altLang="en-US" b="1" dirty="0"/>
              <a:t>監察人心的上</a:t>
            </a:r>
            <a:r>
              <a:rPr lang="zh-TW" altLang="en-US" b="1" dirty="0" smtClean="0"/>
              <a:t>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1023999" cy="4296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耶利米書</a:t>
            </a:r>
            <a:r>
              <a:rPr lang="en-US" dirty="0"/>
              <a:t> 17:10 </a:t>
            </a:r>
            <a:r>
              <a:rPr lang="zh-TW" altLang="en-US" dirty="0"/>
              <a:t>我耶和華是察透人心，試驗人肺腑的，要照著各人的行為，和各人所作的事應得的結果報應各人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dirty="0"/>
              <a:t>詩篇</a:t>
            </a:r>
            <a:r>
              <a:rPr lang="en-US" dirty="0"/>
              <a:t> 139:23-24 </a:t>
            </a:r>
            <a:r>
              <a:rPr lang="zh-TW" altLang="en-US" dirty="0"/>
              <a:t>神啊！求你鑒察我，知道我的心思；試驗我，知道我的意念。看看我裡面有甚麼惡行沒有，引導我走永恆的道路。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78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3</a:t>
            </a:r>
            <a:r>
              <a:rPr lang="en-US" altLang="zh-TW" dirty="0" smtClean="0"/>
              <a:t>.</a:t>
            </a:r>
            <a:r>
              <a:rPr lang="zh-TW" altLang="en-US" b="1" dirty="0"/>
              <a:t>掌控時間的上</a:t>
            </a:r>
            <a:r>
              <a:rPr lang="zh-TW" altLang="en-US" b="1" dirty="0" smtClean="0"/>
              <a:t>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1023999" cy="4296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太</a:t>
            </a:r>
            <a:r>
              <a:rPr lang="en-US" dirty="0"/>
              <a:t> 8:2-3 </a:t>
            </a:r>
            <a:r>
              <a:rPr lang="zh-TW" altLang="en-US" dirty="0"/>
              <a:t>有一個長大痲瘋的來拜他，說：主若肯，必能叫我潔淨了。耶穌伸手摸他，說：我肯，你潔淨了罷！他的大痲瘋立刻就潔淨了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dirty="0"/>
              <a:t>太</a:t>
            </a:r>
            <a:r>
              <a:rPr lang="en-US" dirty="0"/>
              <a:t> 9:20-22 </a:t>
            </a:r>
            <a:r>
              <a:rPr lang="zh-TW" altLang="en-US" dirty="0"/>
              <a:t>有一個女人患了十二年的血漏，來到耶穌背後，摸他的衣裳穗子， 因為她心裡說：「我只摸他的衣裳，就必痊癒。」 耶穌轉過來看見她，就說：「女兒，放心！你的信救了你。」從那時候，女人就痊癒了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dirty="0"/>
              <a:t>路</a:t>
            </a:r>
            <a:r>
              <a:rPr lang="en-US" dirty="0"/>
              <a:t> 4:38-39 </a:t>
            </a:r>
            <a:r>
              <a:rPr lang="zh-TW" altLang="en-US" dirty="0"/>
              <a:t>耶穌出了會堂，進了西門的家。西門的岳母害熱病甚重，有人為她求耶穌。 耶穌站在她旁邊，斥責那熱病，熱就退了。她立刻起來服侍他們。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</TotalTime>
  <Words>895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新細明體</vt:lpstr>
      <vt:lpstr>Arial</vt:lpstr>
      <vt:lpstr>Trebuchet MS</vt:lpstr>
      <vt:lpstr>Berlin</vt:lpstr>
      <vt:lpstr>出其不意的上帝</vt:lpstr>
      <vt:lpstr>使徒行傳 3:1-10</vt:lpstr>
      <vt:lpstr>經文中找背景的蛛絲馬跡</vt:lpstr>
      <vt:lpstr>經文中找背景的蛛絲馬跡</vt:lpstr>
      <vt:lpstr>1.有醫治大能的上帝</vt:lpstr>
      <vt:lpstr>2.監察人心的上帝</vt:lpstr>
      <vt:lpstr>3.掌控時間的上帝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出其不意的上帝</dc:title>
  <dc:creator>Windows User</dc:creator>
  <cp:lastModifiedBy>Windows User</cp:lastModifiedBy>
  <cp:revision>1</cp:revision>
  <dcterms:created xsi:type="dcterms:W3CDTF">2024-12-13T20:34:07Z</dcterms:created>
  <dcterms:modified xsi:type="dcterms:W3CDTF">2024-12-13T20:38:14Z</dcterms:modified>
</cp:coreProperties>
</file>